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4"/>
  </p:notesMasterIdLst>
  <p:handoutMasterIdLst>
    <p:handoutMasterId r:id="rId5"/>
  </p:handoutMasterIdLst>
  <p:sldIdLst>
    <p:sldId id="258" r:id="rId2"/>
    <p:sldId id="268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E259E5"/>
    <a:srgbClr val="AABCF0"/>
    <a:srgbClr val="FF9999"/>
    <a:srgbClr val="0A0EC0"/>
    <a:srgbClr val="78C2F4"/>
    <a:srgbClr val="5BE0E3"/>
    <a:srgbClr val="33CCCC"/>
    <a:srgbClr val="0099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63" autoAdjust="0"/>
  </p:normalViewPr>
  <p:slideViewPr>
    <p:cSldViewPr>
      <p:cViewPr varScale="1">
        <p:scale>
          <a:sx n="68" d="100"/>
          <a:sy n="68" d="100"/>
        </p:scale>
        <p:origin x="600" y="1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085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08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28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86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72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509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97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3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77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4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7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29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36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10.07.2024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59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https://img.alicdn.com/imgextra/i1/6000000006169/O1CN01BOAVaD1vRRvaLROjO_!!6000000006169-0-tbvide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22376" y="77988"/>
            <a:ext cx="56356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КГУ «РЕГИОНАЛЬНЫЙ УЧЕБНО-МЕТОДИЧЕСКИЙ ЦЕНТР ПСИХОЛОГИЧЕСКОЙ ПОДДЕРЖКИ» УПРАВЛЕНИЯ ОБРАЗОВАНИЯ АКИМАТА КОСТАНАЙСКОЙ ОБЛАСТИ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135364"/>
            <a:ext cx="993323" cy="10098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8" name="AutoShape 2" descr="https://catherineasquithgallery.com/uploads/posts/2021-02/1613706159_7-p-geometricheskii-fon-dlya-prezentatsii-8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9" name="AutoShape 4" descr="https://catherineasquithgallery.com/uploads/posts/2021-02/1613706159_7-p-geometricheskii-fon-dlya-prezentatsii-8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193" y="825961"/>
            <a:ext cx="6674267" cy="86177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ПАМЯТКА </a:t>
            </a:r>
          </a:p>
          <a:p>
            <a:pPr algn="ctr"/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«</a:t>
            </a:r>
            <a:r>
              <a:rPr lang="ru-RU" sz="1600" b="1" i="1" dirty="0">
                <a:latin typeface="Segoe Script" pitchFamily="66" charset="0"/>
              </a:rPr>
              <a:t>Профилактика и предотвращение кибербуллинга</a:t>
            </a:r>
            <a:r>
              <a:rPr lang="ru-RU" sz="1600" i="1" dirty="0">
                <a:latin typeface="Segoe Script" pitchFamily="66" charset="0"/>
              </a:rPr>
              <a:t>»</a:t>
            </a:r>
          </a:p>
          <a:p>
            <a:pPr algn="ctr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(</a:t>
            </a:r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для родителей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)</a:t>
            </a:r>
          </a:p>
        </p:txBody>
      </p:sp>
      <p:sp>
        <p:nvSpPr>
          <p:cNvPr id="14" name="AutoShape 24" descr="http://1.bp.blogspot.com/-Y-vXbZxKi1o/VT--fAFvzNI/AAAAAAAAADQ/E4SKy92_3W8/s1600/ipad.p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5" name="AutoShape 26" descr="http://1.bp.blogspot.com/-Y-vXbZxKi1o/VT--fAFvzNI/AAAAAAAAADQ/E4SKy92_3W8/s1600/ipad.pn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" name="AutoShape 52" descr="https://psytechno.com/wp-content/uploads/2016/06/newbg.jp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" name="AutoShape 21" descr="https://static3.depositphotos.com/1001439/153/v/450/depositphotos_1533850-stock-illustration-blue-waves.jpg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23" descr="https://static3.depositphotos.com/1001439/153/v/450/depositphotos_1533850-stock-illustration-blue-waves.jpg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5" name="AutoShape 4" descr="http://internat1-altay.kz/images/Images/roditelyam/mommy.jpg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7" name="AutoShape 6" descr="http://internat1-altay.kz/images/Images/roditelyam/mommy.jpg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AutoShape 6" descr="http://www.d11172.edu35.ru/images/D05pj4qX0Ao14Ky.jpg_large.jpg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AutoShape 8" descr="http://www.d11172.edu35.ru/images/D05pj4qX0Ao14Ky.jpg_large.jpg"/>
          <p:cNvSpPr>
            <a:spLocks noChangeAspect="1" noChangeArrowheads="1"/>
          </p:cNvSpPr>
          <p:nvPr/>
        </p:nvSpPr>
        <p:spPr bwMode="auto">
          <a:xfrm>
            <a:off x="1831975" y="153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50" y="8481392"/>
            <a:ext cx="2093604" cy="1493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13293" y="5169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4" name="AutoShape 15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1984375" y="168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5" name="AutoShape 17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136775" y="1836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6" name="AutoShape 19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289175" y="1989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7" name="AutoShape 21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441575" y="2141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8" name="AutoShape 27" descr="https://st3.depositphotos.com/27811286/34396/v/450/depositphotos_343968128-stock-illustration-happy-cute-little-kids-boy.jpg"/>
          <p:cNvSpPr>
            <a:spLocks noChangeAspect="1" noChangeArrowheads="1"/>
          </p:cNvSpPr>
          <p:nvPr/>
        </p:nvSpPr>
        <p:spPr bwMode="auto">
          <a:xfrm>
            <a:off x="2593975" y="2293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9" name="AutoShape 29" descr="https://st3.depositphotos.com/27811286/34396/v/450/depositphotos_343968128-stock-illustration-happy-cute-little-kids-boy.jpg"/>
          <p:cNvSpPr>
            <a:spLocks noChangeAspect="1" noChangeArrowheads="1"/>
          </p:cNvSpPr>
          <p:nvPr/>
        </p:nvSpPr>
        <p:spPr bwMode="auto">
          <a:xfrm>
            <a:off x="2746375" y="2446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0" name="AutoShape 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2898775" y="2598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AutoShape 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051175" y="2751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2" name="AutoShape 1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203575" y="2903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3" name="AutoShape 1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355975" y="3055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4" name="AutoShape 1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508375" y="3208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5" name="AutoShape 1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660775" y="3360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6" name="AutoShape 1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813175" y="3513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7" name="AutoShape 2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965575" y="3665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8" name="AutoShape 2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117975" y="381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9" name="AutoShape 2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270375" y="397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0" name="AutoShape 2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422775" y="412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1" name="AutoShape 2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575175" y="427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2" name="AutoShape 3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727575" y="442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3" name="AutoShape 3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879975" y="457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4" name="AutoShape 3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5032375" y="473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5" name="Picture 2" descr="https://mir-s3-cdn-cf.behance.net/projects/max_808/c29e8684734125.Y3JvcCwxNjg2LDEzMTgsMCw1NDY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218" y="2630374"/>
            <a:ext cx="1867513" cy="14607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utoShape 6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184775" y="488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" name="AutoShape 8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337175" y="503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1" name="AutoShape 10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489575" y="518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" name="AutoShape 12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641975" y="534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4" name="AutoShape 14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794375" y="549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40" name="Picture 16" descr="https://www.risevision.com/hs-fs/hubfs/computer-cyberbullying.png?width=1920&amp;name=computer-cyberbullyin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067" y="1597471"/>
            <a:ext cx="2307532" cy="13929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image.mel.fm/i/o/oTBlcYQiPk/128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3" y="5059209"/>
            <a:ext cx="2286000" cy="15537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bullybusters.i2we.co.za/wp-content/uploads/2021/03/3998585-scale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63" y="5935959"/>
            <a:ext cx="2321042" cy="15476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кругленный прямоугольник 25"/>
          <p:cNvSpPr/>
          <p:nvPr/>
        </p:nvSpPr>
        <p:spPr>
          <a:xfrm>
            <a:off x="307975" y="1721421"/>
            <a:ext cx="3908030" cy="72491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Что же делать взрослым, как уберечь своего ребенка от злой реальности, ведь телефон или компьютер все прочнее входит в жизнь.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71512" y="3034165"/>
            <a:ext cx="3200399" cy="76200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первую очередь надо быть очень внимательными к своему чаду, его увлечениям, особенно виртуальным.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06647" y="2598738"/>
            <a:ext cx="1371600" cy="243840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Доступ к Интернету надо регулировать, четко разъяснять, какое поведение может быть плохим и опасным.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880615" y="4124604"/>
            <a:ext cx="4684985" cy="72624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Необходимо объяснять подрастающему поколению «правила игры», что можно делать,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что категорически запрещено в виртуальном мире.</a:t>
            </a:r>
          </a:p>
        </p:txBody>
      </p:sp>
      <p:sp>
        <p:nvSpPr>
          <p:cNvPr id="32" name="Прямоугольник с двумя вырезанными противолежащими углами 31"/>
          <p:cNvSpPr/>
          <p:nvPr/>
        </p:nvSpPr>
        <p:spPr>
          <a:xfrm>
            <a:off x="2336236" y="5037137"/>
            <a:ext cx="4332883" cy="898822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Следите за его интересами не только в виртуальном пространстве, но и в реальной жизни, это поможет узнать, чем он живет, что его интересует, какие эмоции вызывает тот или иной факт.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52863" y="7583446"/>
            <a:ext cx="6511024" cy="75393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Помогите ребенку найти выход из ситуации - практически на всех форумах и сайтах есть возможность заблокировать обидчика, написать жалобу модератору или администрации сайта, потребовать удаления странички, оскорблений.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0193" y="6110095"/>
            <a:ext cx="44243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Объясните детям, что </a:t>
            </a:r>
          </a:p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личная информация, </a:t>
            </a:r>
          </a:p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которую они выкладывают в интернете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(домашний адрес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, номер мобильного или домашнего телефона, адрес  электронной почты, личные фотографии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может быть использована агрессорами против них.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01113" y="8452608"/>
            <a:ext cx="48243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Убедитесь, что оскорбления (буллинг) из сети не перешли в реальную жизнь. Если угрозы являются достаточно серьезными, касаются жизни или здоровья ребенка, то вы имеете право на защиту со стороны правоохранительных органов, а действия обидчиков могут попадать под действие уголовного кодекса.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65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https://img.alicdn.com/imgextra/i1/6000000006169/O1CN01BOAVaD1vRRvaLROjO_!!6000000006169-0-tbvide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22376" y="77988"/>
            <a:ext cx="56356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 ОБЛЫСЫ ӘКІМДІГІ БІЛІМ БАСҚАРМАСЫНЫҢ «ПСИХОЛОГИЯЛЫҚ ҚОЛДАУДЫҢ ӨҢІРЛІК ОҚУ-ӘДІСТЕМЕЛІК ОРТАЛЫҒЫ» ККМ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135364"/>
            <a:ext cx="993323" cy="10098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8" name="AutoShape 2" descr="https://catherineasquithgallery.com/uploads/posts/2021-02/1613706159_7-p-geometricheskii-fon-dlya-prezentatsii-8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9" name="AutoShape 4" descr="https://catherineasquithgallery.com/uploads/posts/2021-02/1613706159_7-p-geometricheskii-fon-dlya-prezentatsii-8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193" y="825961"/>
            <a:ext cx="6674267" cy="83099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ЖАДЫНАМА</a:t>
            </a:r>
          </a:p>
          <a:p>
            <a:pPr algn="ctr"/>
            <a:r>
              <a:rPr lang="ru-RU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Segoe UI Black" pitchFamily="34" charset="0"/>
                <a:cs typeface="Segoe UI Semibold" pitchFamily="34" charset="0"/>
              </a:rPr>
              <a:t>«</a:t>
            </a:r>
            <a:r>
              <a:rPr lang="ru-RU" sz="1600" b="1" i="1" dirty="0">
                <a:latin typeface="Segoe Script" pitchFamily="66" charset="0"/>
              </a:rPr>
              <a:t>Кибербуллингті алдын алу»</a:t>
            </a:r>
          </a:p>
          <a:p>
            <a:pPr algn="ctr"/>
            <a:r>
              <a:rPr lang="ru-RU" sz="1600" b="1" i="1" dirty="0">
                <a:latin typeface="Segoe Script" pitchFamily="66" charset="0"/>
              </a:rPr>
              <a:t>(ата-аналар үшін)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Segoe UI Black" pitchFamily="34" charset="0"/>
              <a:cs typeface="Segoe UI Semibold" pitchFamily="34" charset="0"/>
            </a:endParaRPr>
          </a:p>
        </p:txBody>
      </p:sp>
      <p:sp>
        <p:nvSpPr>
          <p:cNvPr id="14" name="AutoShape 24" descr="http://1.bp.blogspot.com/-Y-vXbZxKi1o/VT--fAFvzNI/AAAAAAAAADQ/E4SKy92_3W8/s1600/ipad.p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5" name="AutoShape 26" descr="http://1.bp.blogspot.com/-Y-vXbZxKi1o/VT--fAFvzNI/AAAAAAAAADQ/E4SKy92_3W8/s1600/ipad.pn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8" name="AutoShape 52" descr="https://psytechno.com/wp-content/uploads/2016/06/newbg.jp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" name="AutoShape 21" descr="https://static3.depositphotos.com/1001439/153/v/450/depositphotos_1533850-stock-illustration-blue-waves.jpg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23" descr="https://static3.depositphotos.com/1001439/153/v/450/depositphotos_1533850-stock-illustration-blue-waves.jpg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5" name="AutoShape 4" descr="http://internat1-altay.kz/images/Images/roditelyam/mommy.jpg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7" name="AutoShape 6" descr="http://internat1-altay.kz/images/Images/roditelyam/mommy.jpg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AutoShape 6" descr="http://www.d11172.edu35.ru/images/D05pj4qX0Ao14Ky.jpg_large.jpg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AutoShape 8" descr="http://www.d11172.edu35.ru/images/D05pj4qX0Ao14Ky.jpg_large.jpg"/>
          <p:cNvSpPr>
            <a:spLocks noChangeAspect="1" noChangeArrowheads="1"/>
          </p:cNvSpPr>
          <p:nvPr/>
        </p:nvSpPr>
        <p:spPr bwMode="auto">
          <a:xfrm>
            <a:off x="1831975" y="153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13293" y="5169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4" name="AutoShape 15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1984375" y="168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5" name="AutoShape 17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136775" y="1836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6" name="AutoShape 19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289175" y="1989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7" name="AutoShape 21" descr="https://st4.depositphotos.com/7843760/19709/v/450/depositphotos_197098436-stock-illustration-two-boys-reading-book-bench.jpg"/>
          <p:cNvSpPr>
            <a:spLocks noChangeAspect="1" noChangeArrowheads="1"/>
          </p:cNvSpPr>
          <p:nvPr/>
        </p:nvSpPr>
        <p:spPr bwMode="auto">
          <a:xfrm>
            <a:off x="2441575" y="2141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8" name="AutoShape 27" descr="https://st3.depositphotos.com/27811286/34396/v/450/depositphotos_343968128-stock-illustration-happy-cute-little-kids-boy.jpg"/>
          <p:cNvSpPr>
            <a:spLocks noChangeAspect="1" noChangeArrowheads="1"/>
          </p:cNvSpPr>
          <p:nvPr/>
        </p:nvSpPr>
        <p:spPr bwMode="auto">
          <a:xfrm>
            <a:off x="2593975" y="2293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9" name="AutoShape 29" descr="https://st3.depositphotos.com/27811286/34396/v/450/depositphotos_343968128-stock-illustration-happy-cute-little-kids-boy.jpg"/>
          <p:cNvSpPr>
            <a:spLocks noChangeAspect="1" noChangeArrowheads="1"/>
          </p:cNvSpPr>
          <p:nvPr/>
        </p:nvSpPr>
        <p:spPr bwMode="auto">
          <a:xfrm>
            <a:off x="2746375" y="2446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0" name="AutoShape 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2898775" y="2598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AutoShape 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051175" y="2751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2" name="AutoShape 1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203575" y="2903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3" name="AutoShape 1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355975" y="3055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4" name="AutoShape 1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508375" y="3208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5" name="AutoShape 1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660775" y="3360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6" name="AutoShape 1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813175" y="3513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7" name="AutoShape 2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3965575" y="3665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8" name="AutoShape 2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117975" y="381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9" name="AutoShape 2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270375" y="397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0" name="AutoShape 26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422775" y="412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1" name="AutoShape 28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575175" y="427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2" name="AutoShape 30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727575" y="442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3" name="AutoShape 32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4879975" y="457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4" name="AutoShape 34" descr="https://static.tildacdn.com/tild3563-3164-4232-b332-373539663839/Group.svg"/>
          <p:cNvSpPr>
            <a:spLocks noChangeAspect="1" noChangeArrowheads="1"/>
          </p:cNvSpPr>
          <p:nvPr/>
        </p:nvSpPr>
        <p:spPr bwMode="auto">
          <a:xfrm>
            <a:off x="5032375" y="473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5" name="Picture 2" descr="https://mir-s3-cdn-cf.behance.net/projects/max_808/c29e8684734125.Y3JvcCwxNjg2LDEzMTgsMCw1ND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218" y="2630374"/>
            <a:ext cx="1867513" cy="14607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utoShape 6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184775" y="488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" name="AutoShape 8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337175" y="503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1" name="AutoShape 10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489575" y="518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" name="AutoShape 12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641975" y="534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4" name="AutoShape 14" descr="https://vovgiaothong.vn/Data/Images/Article/b84e6dfb-84b4-4511-a766-c1a0f8cab9c9.png"/>
          <p:cNvSpPr>
            <a:spLocks noChangeAspect="1" noChangeArrowheads="1"/>
          </p:cNvSpPr>
          <p:nvPr/>
        </p:nvSpPr>
        <p:spPr bwMode="auto">
          <a:xfrm>
            <a:off x="5794375" y="549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40" name="Picture 16" descr="https://www.risevision.com/hs-fs/hubfs/computer-cyberbullying.png?width=1920&amp;name=computer-cyberbullyin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75" y="1597471"/>
            <a:ext cx="2091424" cy="13929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image.mel.fm/i/o/oTBlcYQiPk/128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3" y="5169023"/>
            <a:ext cx="2286000" cy="1443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bullybusters.i2we.co.za/wp-content/uploads/2021/03/3998585-scaled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63" y="5935959"/>
            <a:ext cx="2321042" cy="15476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кругленный прямоугольник 25"/>
          <p:cNvSpPr/>
          <p:nvPr/>
        </p:nvSpPr>
        <p:spPr>
          <a:xfrm>
            <a:off x="201113" y="1656958"/>
            <a:ext cx="4212000" cy="9000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Балаңызды зұлым шындықтан қалай қорғауға болады? Телефон немесе компьютер өмірге көбірек енгендіктен баланы олардан аман қалдыруға ересек адамдарға не істеуге болады.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71512" y="3034165"/>
            <a:ext cx="3200399" cy="84971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Ең алдымен, сіз өзіңіздің балаңызға, оның хоббилеріне, әсіресе виртуалды адамдарға өте мұқият болуыңыз керек.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06647" y="2598738"/>
            <a:ext cx="1371600" cy="257028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Интернетке қол жетімділікті реттеу керек, қандай мінез-құлықтың жаман және қауіпті болуы мүмкін екенін нақты түсіндіру керек.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880615" y="4124604"/>
            <a:ext cx="4684985" cy="72624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Өскелең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ұрпаққа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әлемде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істеуге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болатынын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ненің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тыйым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салынғанын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Прямоугольник с двумя вырезанными противолежащими углами 31"/>
          <p:cNvSpPr/>
          <p:nvPr/>
        </p:nvSpPr>
        <p:spPr>
          <a:xfrm>
            <a:off x="2336236" y="5037137"/>
            <a:ext cx="4332883" cy="898822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Оның мүдделерін виртуалды кеңістікте ғана емес, нақты өмірде де қадағалаңыз, бұл оның жеке өмірін, оны не қызықтыратынын, белгілі бір фактіні тудыратын эмоцияларды білуге көмектеседі.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52863" y="7583446"/>
            <a:ext cx="6511024" cy="75393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Балаңызға жағдайдан шығуға көмектесіңіз-барлық дерлік форумдар мен сайттарда қылмыскерді блоктауға, модераторға немесе сайт әкімшілігіне шағым жазуға, қылмыскер парақшасын жоюды талап етуге болады.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0193" y="6110095"/>
            <a:ext cx="44243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Балаларға интернеттегі</a:t>
            </a:r>
          </a:p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жеке ақпаратты </a:t>
            </a:r>
          </a:p>
          <a:p>
            <a:pPr algn="r"/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(үй мекенжайы, ұялы телефон немесе үй телефонының нөмірі, электрондық пошта мекенжайы, жеке фотосуреттер) агрессорлар оларға қарсы қолдануы мүмкін екенін түсіндіріңіз.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01113" y="8452608"/>
            <a:ext cx="48243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Желідегі қорлау нақты өмірге енбегеніне көз жеткізіңіз. Егер қауіп-қатер өте ауыр болса, баланың өміріне немесе денсаулығына қатысты болса, онда сіздің құқық қорғау органдарына жүгінуге құқығыңыз бар, ал құқық бұзушылардың әрекеттері қылмыстық кодекске бағынуы мүмкін.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425" y="8549504"/>
            <a:ext cx="1781774" cy="12310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7362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10112</TotalTime>
  <Words>480</Words>
  <Application>Microsoft Office PowerPoint</Application>
  <PresentationFormat>Лист A4 (210x297 мм)</PresentationFormat>
  <Paragraphs>30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Script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Региональный Центр</cp:lastModifiedBy>
  <cp:revision>871</cp:revision>
  <dcterms:created xsi:type="dcterms:W3CDTF">2019-10-21T11:18:40Z</dcterms:created>
  <dcterms:modified xsi:type="dcterms:W3CDTF">2024-07-10T08:40:00Z</dcterms:modified>
</cp:coreProperties>
</file>